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handoutMasterIdLst>
    <p:handoutMasterId r:id="rId5"/>
  </p:handoutMasterIdLst>
  <p:sldIdLst>
    <p:sldId id="257" r:id="rId2"/>
    <p:sldId id="258" r:id="rId3"/>
  </p:sldIdLst>
  <p:sldSz cx="9144000" cy="6858000" type="screen4x3"/>
  <p:notesSz cx="6794500" cy="99314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70" autoAdjust="0"/>
    <p:restoredTop sz="94712" autoAdjust="0"/>
  </p:normalViewPr>
  <p:slideViewPr>
    <p:cSldViewPr>
      <p:cViewPr varScale="1">
        <p:scale>
          <a:sx n="97" d="100"/>
          <a:sy n="97" d="100"/>
        </p:scale>
        <p:origin x="-931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-3678" y="-96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5"/>
            <a:ext cx="2944486" cy="496031"/>
          </a:xfrm>
          <a:prstGeom prst="rect">
            <a:avLst/>
          </a:prstGeom>
        </p:spPr>
        <p:txBody>
          <a:bodyPr vert="horz" lIns="88234" tIns="44117" rIns="88234" bIns="44117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8498" y="5"/>
            <a:ext cx="2944486" cy="496031"/>
          </a:xfrm>
          <a:prstGeom prst="rect">
            <a:avLst/>
          </a:prstGeom>
        </p:spPr>
        <p:txBody>
          <a:bodyPr vert="horz" lIns="88234" tIns="44117" rIns="88234" bIns="44117" rtlCol="0"/>
          <a:lstStyle>
            <a:lvl1pPr algn="r">
              <a:defRPr sz="1200"/>
            </a:lvl1pPr>
          </a:lstStyle>
          <a:p>
            <a:fld id="{8E27F041-226F-4480-9DA3-7A982513CA36}" type="datetimeFigureOut">
              <a:rPr lang="sv-SE" smtClean="0"/>
              <a:pPr/>
              <a:t>2011-03-08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33833"/>
            <a:ext cx="2944486" cy="496031"/>
          </a:xfrm>
          <a:prstGeom prst="rect">
            <a:avLst/>
          </a:prstGeom>
        </p:spPr>
        <p:txBody>
          <a:bodyPr vert="horz" lIns="88234" tIns="44117" rIns="88234" bIns="44117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8498" y="9433833"/>
            <a:ext cx="2944486" cy="496031"/>
          </a:xfrm>
          <a:prstGeom prst="rect">
            <a:avLst/>
          </a:prstGeom>
        </p:spPr>
        <p:txBody>
          <a:bodyPr vert="horz" lIns="88234" tIns="44117" rIns="88234" bIns="44117" rtlCol="0" anchor="b"/>
          <a:lstStyle>
            <a:lvl1pPr algn="r">
              <a:defRPr sz="1200"/>
            </a:lvl1pPr>
          </a:lstStyle>
          <a:p>
            <a:fld id="{06F3C34A-EB94-4011-A3B8-D4B50F03851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671213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4283" cy="496570"/>
          </a:xfrm>
          <a:prstGeom prst="rect">
            <a:avLst/>
          </a:prstGeom>
        </p:spPr>
        <p:txBody>
          <a:bodyPr vert="horz" lIns="95575" tIns="47788" rIns="95575" bIns="47788" rtlCol="0"/>
          <a:lstStyle>
            <a:lvl1pPr algn="l">
              <a:defRPr sz="13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8650" y="3"/>
            <a:ext cx="2944283" cy="496570"/>
          </a:xfrm>
          <a:prstGeom prst="rect">
            <a:avLst/>
          </a:prstGeom>
        </p:spPr>
        <p:txBody>
          <a:bodyPr vert="horz" lIns="95575" tIns="47788" rIns="95575" bIns="47788" rtlCol="0"/>
          <a:lstStyle>
            <a:lvl1pPr algn="r">
              <a:defRPr sz="1300"/>
            </a:lvl1pPr>
          </a:lstStyle>
          <a:p>
            <a:fld id="{5128B506-915A-4288-B2F0-1CD042D6D255}" type="datetimeFigureOut">
              <a:rPr lang="sv-SE" smtClean="0"/>
              <a:pPr/>
              <a:t>2011-03-08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9300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75" tIns="47788" rIns="95575" bIns="47788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2" y="4717417"/>
            <a:ext cx="5435600" cy="4469130"/>
          </a:xfrm>
          <a:prstGeom prst="rect">
            <a:avLst/>
          </a:prstGeom>
        </p:spPr>
        <p:txBody>
          <a:bodyPr vert="horz" lIns="95575" tIns="47788" rIns="95575" bIns="47788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3" y="9433109"/>
            <a:ext cx="2944283" cy="496570"/>
          </a:xfrm>
          <a:prstGeom prst="rect">
            <a:avLst/>
          </a:prstGeom>
        </p:spPr>
        <p:txBody>
          <a:bodyPr vert="horz" lIns="95575" tIns="47788" rIns="95575" bIns="47788" rtlCol="0" anchor="b"/>
          <a:lstStyle>
            <a:lvl1pPr algn="l">
              <a:defRPr sz="13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8650" y="9433109"/>
            <a:ext cx="2944283" cy="496570"/>
          </a:xfrm>
          <a:prstGeom prst="rect">
            <a:avLst/>
          </a:prstGeom>
        </p:spPr>
        <p:txBody>
          <a:bodyPr vert="horz" lIns="95575" tIns="47788" rIns="95575" bIns="47788" rtlCol="0" anchor="b"/>
          <a:lstStyle>
            <a:lvl1pPr algn="r">
              <a:defRPr sz="1300"/>
            </a:lvl1pPr>
          </a:lstStyle>
          <a:p>
            <a:fld id="{CD2E6E35-5DE4-46BC-B681-0082127502E5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2681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F1B8E7-24B1-42FA-9BA1-1C08D8B8677A}" type="datetime1">
              <a:rPr lang="sv-SE" smtClean="0"/>
              <a:pPr/>
              <a:t>2011-03-08</a:t>
            </a:fld>
            <a:endParaRPr lang="sv-S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dirty="0" smtClean="0"/>
              <a:t>Niklas Friedler MdH/IDT</a:t>
            </a:r>
            <a:endParaRPr lang="sv-S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30C5E-419F-43F4-A48A-7B446000CFB1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283AA-9967-4077-A8C9-B4B9330BFCE8}" type="datetime1">
              <a:rPr lang="sv-SE" smtClean="0"/>
              <a:pPr/>
              <a:t>2011-03-08</a:t>
            </a:fld>
            <a:endParaRPr lang="sv-S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dirty="0" smtClean="0"/>
              <a:t>Niklas Friedler MdH/IDT</a:t>
            </a:r>
            <a:endParaRPr lang="sv-S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30C5E-419F-43F4-A48A-7B446000CFB1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15100" y="404813"/>
            <a:ext cx="1943100" cy="5691187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84213" y="404813"/>
            <a:ext cx="5678487" cy="5691187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E34CB2-4919-4D1D-B658-D97BF33F2053}" type="datetime1">
              <a:rPr lang="sv-SE" smtClean="0"/>
              <a:pPr/>
              <a:t>2011-03-08</a:t>
            </a:fld>
            <a:endParaRPr lang="sv-S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dirty="0" smtClean="0"/>
              <a:t>Niklas Friedler MdH/IDT</a:t>
            </a:r>
            <a:endParaRPr lang="sv-S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30C5E-419F-43F4-A48A-7B446000CFB1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90B832-2E4B-4EA2-A5F0-5881D11F6209}" type="datetime1">
              <a:rPr lang="sv-SE" smtClean="0"/>
              <a:pPr/>
              <a:t>2011-03-08</a:t>
            </a:fld>
            <a:endParaRPr lang="sv-S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dirty="0" smtClean="0"/>
              <a:t>Niklas Friedler MdH/IDT</a:t>
            </a:r>
            <a:endParaRPr lang="sv-S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30C5E-419F-43F4-A48A-7B446000CFB1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B7504E-E30B-4170-917B-9122DAF3E9B5}" type="datetime1">
              <a:rPr lang="sv-SE" smtClean="0"/>
              <a:pPr/>
              <a:t>2011-03-08</a:t>
            </a:fld>
            <a:endParaRPr lang="sv-S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dirty="0" smtClean="0"/>
              <a:t>Niklas Friedler MdH/IDT</a:t>
            </a:r>
            <a:endParaRPr lang="sv-S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30C5E-419F-43F4-A48A-7B446000CFB1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85800" y="1268413"/>
            <a:ext cx="3810000" cy="482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3810000" cy="482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F2C131-93CB-42D2-9606-B0B7FB3DE27F}" type="datetime1">
              <a:rPr lang="sv-SE" smtClean="0"/>
              <a:pPr/>
              <a:t>2011-03-08</a:t>
            </a:fld>
            <a:endParaRPr lang="sv-SE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dirty="0" smtClean="0"/>
              <a:t>Niklas Friedler MdH/IDT</a:t>
            </a:r>
            <a:endParaRPr lang="sv-SE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30C5E-419F-43F4-A48A-7B446000CFB1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732F55-2C81-412A-B15D-8D9E4AAB91FF}" type="datetime1">
              <a:rPr lang="sv-SE" smtClean="0"/>
              <a:pPr/>
              <a:t>2011-03-08</a:t>
            </a:fld>
            <a:endParaRPr lang="sv-SE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dirty="0" smtClean="0"/>
              <a:t>Niklas Friedler MdH/IDT</a:t>
            </a:r>
            <a:endParaRPr lang="sv-SE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30C5E-419F-43F4-A48A-7B446000CFB1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C4BA91-2F2B-4D35-8CD8-D3F3CC4DE8A7}" type="datetime1">
              <a:rPr lang="sv-SE" smtClean="0"/>
              <a:pPr/>
              <a:t>2011-03-08</a:t>
            </a:fld>
            <a:endParaRPr lang="sv-SE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dirty="0" smtClean="0"/>
              <a:t>Niklas Friedler MdH/IDT</a:t>
            </a:r>
            <a:endParaRPr lang="sv-S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30C5E-419F-43F4-A48A-7B446000CFB1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3FA611-11DA-4117-99CF-2F497B6827D3}" type="datetime1">
              <a:rPr lang="sv-SE" smtClean="0"/>
              <a:pPr/>
              <a:t>2011-03-08</a:t>
            </a:fld>
            <a:endParaRPr lang="sv-SE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dirty="0" smtClean="0"/>
              <a:t>Niklas Friedler MdH/IDT</a:t>
            </a:r>
            <a:endParaRPr lang="sv-SE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30C5E-419F-43F4-A48A-7B446000CFB1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4A288C-B461-40DB-8219-5DF20EC12A06}" type="datetime1">
              <a:rPr lang="sv-SE" smtClean="0"/>
              <a:pPr/>
              <a:t>2011-03-08</a:t>
            </a:fld>
            <a:endParaRPr lang="sv-SE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dirty="0" smtClean="0"/>
              <a:t>Niklas Friedler MdH/IDT</a:t>
            </a:r>
            <a:endParaRPr lang="sv-SE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30C5E-419F-43F4-A48A-7B446000CFB1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dirty="0" smtClean="0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2243A9-1DD6-4D3A-8D9F-26777B7C7046}" type="datetime1">
              <a:rPr lang="sv-SE" smtClean="0"/>
              <a:pPr/>
              <a:t>2011-03-08</a:t>
            </a:fld>
            <a:endParaRPr lang="sv-SE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dirty="0" smtClean="0"/>
              <a:t>Niklas Friedler MdH/IDT</a:t>
            </a:r>
            <a:endParaRPr lang="sv-SE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30C5E-419F-43F4-A48A-7B446000CFB1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404813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smtClean="0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68413"/>
            <a:ext cx="7772400" cy="482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71934" y="628652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fld id="{3A775ABD-BBC6-4F8E-BA6E-AB40403288FF}" type="datetime1">
              <a:rPr lang="sv-SE" smtClean="0"/>
              <a:pPr/>
              <a:t>2011-03-08</a:t>
            </a:fld>
            <a:endParaRPr lang="sv-SE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1472" y="628652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+mn-lt"/>
              </a:defRPr>
            </a:lvl1pPr>
          </a:lstStyle>
          <a:p>
            <a:r>
              <a:rPr lang="sv-SE" dirty="0" smtClean="0"/>
              <a:t>Niklas Friedler MdH/IDT</a:t>
            </a:r>
            <a:endParaRPr lang="sv-SE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72264" y="628652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A8830C5E-419F-43F4-A48A-7B446000CFB1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03213" y="-63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sv-SE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611188" y="1125538"/>
            <a:ext cx="8064500" cy="7143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4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4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4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4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4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4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4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4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4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 i="1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0B832-2E4B-4EA2-A5F0-5881D11F6209}" type="datetime1">
              <a:rPr lang="sv-SE" smtClean="0"/>
              <a:pPr/>
              <a:t>2011-03-08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Niklas Friedler MdH/IDT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30C5E-419F-43F4-A48A-7B446000CFB1}" type="slidenum">
              <a:rPr lang="sv-SE" smtClean="0"/>
              <a:pPr/>
              <a:t>1</a:t>
            </a:fld>
            <a:endParaRPr lang="sv-S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89539"/>
            <a:ext cx="8146134" cy="19830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Friläggning</a:t>
            </a:r>
            <a:endParaRPr lang="sv-SE" dirty="0"/>
          </a:p>
        </p:txBody>
      </p:sp>
      <p:pic>
        <p:nvPicPr>
          <p:cNvPr id="7" name="Platshållare för innehåll 6" descr="Lucka_friläggni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4083" y="1428736"/>
            <a:ext cx="5853999" cy="4299924"/>
          </a:xfr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0B832-2E4B-4EA2-A5F0-5881D11F6209}" type="datetime1">
              <a:rPr lang="sv-SE" smtClean="0"/>
              <a:pPr/>
              <a:t>2011-03-08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Niklas Friedler MdH/IDT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30C5E-419F-43F4-A48A-7B446000CFB1}" type="slidenum">
              <a:rPr lang="sv-SE" smtClean="0"/>
              <a:pPr/>
              <a:t>2</a:t>
            </a:fld>
            <a:endParaRPr lang="sv-S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PP015">
  <a:themeElements>
    <a:clrScheme name="Eget LBK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2060"/>
      </a:hlink>
      <a:folHlink>
        <a:srgbClr val="FFC000"/>
      </a:folHlink>
    </a:clrScheme>
    <a:fontScheme name="Malldokume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lldokumen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dokumen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dokumen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dokumen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dokumen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dokumen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dokumen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1535</TotalTime>
  <Words>11</Words>
  <Application>Microsoft Office PowerPoint</Application>
  <PresentationFormat>On-screen Show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KPP015</vt:lpstr>
      <vt:lpstr>PowerPoint Presentation</vt:lpstr>
      <vt:lpstr>Friläggning</vt:lpstr>
    </vt:vector>
  </TitlesOfParts>
  <Company>MDH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Tillverkningsteknik Materiallära</dc:title>
  <dc:creator>Niklas Friedler</dc:creator>
  <cp:lastModifiedBy>Niklas Friedler</cp:lastModifiedBy>
  <cp:revision>157</cp:revision>
  <cp:lastPrinted>2011-03-08T08:05:08Z</cp:lastPrinted>
  <dcterms:created xsi:type="dcterms:W3CDTF">2009-11-30T15:32:21Z</dcterms:created>
  <dcterms:modified xsi:type="dcterms:W3CDTF">2011-03-08T08:05:38Z</dcterms:modified>
</cp:coreProperties>
</file>